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90" r:id="rId23"/>
    <p:sldId id="272" r:id="rId24"/>
    <p:sldId id="271" r:id="rId25"/>
    <p:sldId id="275" r:id="rId26"/>
    <p:sldId id="276" r:id="rId27"/>
    <p:sldId id="279" r:id="rId28"/>
    <p:sldId id="281" r:id="rId29"/>
    <p:sldId id="291" r:id="rId30"/>
    <p:sldId id="274" r:id="rId31"/>
    <p:sldId id="282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5.png"/><Relationship Id="rId7" Type="http://schemas.openxmlformats.org/officeDocument/2006/relationships/image" Target="../media/image1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slide" Target="slide30.xml"/><Relationship Id="rId7" Type="http://schemas.openxmlformats.org/officeDocument/2006/relationships/slide" Target="slide3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33.xml"/><Relationship Id="rId4" Type="http://schemas.openxmlformats.org/officeDocument/2006/relationships/slide" Target="slide29.xml"/><Relationship Id="rId9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5860134" y="2741042"/>
            <a:ext cx="2886094" cy="16619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1746787" y="2741042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C498454-2106-A82F-3077-65083C54F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49" y="2979294"/>
            <a:ext cx="3266451" cy="25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527" y="1114630"/>
            <a:ext cx="7271698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58339" y="1839310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58339" y="1864362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931244" y="6412462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58547" y="1864183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87609" y="1839310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55438" cy="1486560"/>
            <a:chOff x="7956973" y="5255046"/>
            <a:chExt cx="3055438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584266" y="5285254"/>
              <a:ext cx="142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8415" y="4488952"/>
            <a:ext cx="621982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38415" y="3427123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8415" y="2304094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5981700" y="4501668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99536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C89C8F80-7848-2837-501D-C8618A8E28B0}"/>
              </a:ext>
            </a:extLst>
          </p:cNvPr>
          <p:cNvSpPr/>
          <p:nvPr/>
        </p:nvSpPr>
        <p:spPr>
          <a:xfrm>
            <a:off x="8444580" y="5007098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474EAAC8-240A-5394-370D-4962936DD42B}"/>
              </a:ext>
            </a:extLst>
          </p:cNvPr>
          <p:cNvSpPr/>
          <p:nvPr/>
        </p:nvSpPr>
        <p:spPr>
          <a:xfrm>
            <a:off x="8314385" y="5823310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1DF78ED4-49E8-F4F8-BFED-ADAC0D4CEB5E}"/>
              </a:ext>
            </a:extLst>
          </p:cNvPr>
          <p:cNvSpPr/>
          <p:nvPr/>
        </p:nvSpPr>
        <p:spPr>
          <a:xfrm>
            <a:off x="8692135" y="5823310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27" y="1405750"/>
            <a:ext cx="2986365" cy="230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</a:t>
                </a:r>
                <a:endParaRPr lang="en-US" sz="8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Gaussian Chain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7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7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522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5" y="3158527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7" y="1932108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017206" y="2540000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3201927" y="2651665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7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83584" y="3146992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2397</TotalTime>
  <Words>1289</Words>
  <Application>Microsoft Office PowerPoint</Application>
  <PresentationFormat>Widescreen</PresentationFormat>
  <Paragraphs>322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Acknowledgements</vt:lpstr>
      <vt:lpstr>Summary</vt:lpstr>
      <vt:lpstr>SI: Table of Contents</vt:lpstr>
      <vt:lpstr>References</vt:lpstr>
      <vt:lpstr>Gaussian Chain</vt:lpstr>
      <vt:lpstr>SCFT Build-up — Flowchart 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136</cp:revision>
  <dcterms:created xsi:type="dcterms:W3CDTF">2022-03-28T18:43:16Z</dcterms:created>
  <dcterms:modified xsi:type="dcterms:W3CDTF">2022-08-23T23:11:53Z</dcterms:modified>
</cp:coreProperties>
</file>